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4" r:id="rId3"/>
    <p:sldId id="291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3" r:id="rId39"/>
  </p:sldIdLst>
  <p:sldSz cx="9144000" cy="6858000" type="screen4x3"/>
  <p:notesSz cx="6858000" cy="9144000"/>
  <p:photoAlbum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1642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673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191C2-8376-4CDB-B742-3054D0DF3D11}" type="datetimeFigureOut">
              <a:rPr lang="fr-FR" smtClean="0"/>
              <a:t>22/04/2015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BFBDA-8F74-4C0F-8A7B-2948C73DCC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5321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191C2-8376-4CDB-B742-3054D0DF3D11}" type="datetimeFigureOut">
              <a:rPr lang="fr-FR" smtClean="0"/>
              <a:t>22/04/2015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BFBDA-8F74-4C0F-8A7B-2948C73DCC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6282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191C2-8376-4CDB-B742-3054D0DF3D11}" type="datetimeFigureOut">
              <a:rPr lang="fr-FR" smtClean="0"/>
              <a:t>22/04/2015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BFBDA-8F74-4C0F-8A7B-2948C73DCC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4814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191C2-8376-4CDB-B742-3054D0DF3D11}" type="datetimeFigureOut">
              <a:rPr lang="fr-FR" smtClean="0"/>
              <a:t>22/04/2015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BFBDA-8F74-4C0F-8A7B-2948C73DCC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0736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191C2-8376-4CDB-B742-3054D0DF3D11}" type="datetimeFigureOut">
              <a:rPr lang="fr-FR" smtClean="0"/>
              <a:t>22/04/2015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BFBDA-8F74-4C0F-8A7B-2948C73DCC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2193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191C2-8376-4CDB-B742-3054D0DF3D11}" type="datetimeFigureOut">
              <a:rPr lang="fr-FR" smtClean="0"/>
              <a:t>22/04/2015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BFBDA-8F74-4C0F-8A7B-2948C73DCC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9142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191C2-8376-4CDB-B742-3054D0DF3D11}" type="datetimeFigureOut">
              <a:rPr lang="fr-FR" smtClean="0"/>
              <a:t>22/04/2015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BFBDA-8F74-4C0F-8A7B-2948C73DCC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3901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191C2-8376-4CDB-B742-3054D0DF3D11}" type="datetimeFigureOut">
              <a:rPr lang="fr-FR" smtClean="0"/>
              <a:t>22/04/2015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BFBDA-8F74-4C0F-8A7B-2948C73DCC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0348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191C2-8376-4CDB-B742-3054D0DF3D11}" type="datetimeFigureOut">
              <a:rPr lang="fr-FR" smtClean="0"/>
              <a:t>22/04/2015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BFBDA-8F74-4C0F-8A7B-2948C73DCC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0474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191C2-8376-4CDB-B742-3054D0DF3D11}" type="datetimeFigureOut">
              <a:rPr lang="fr-FR" smtClean="0"/>
              <a:t>22/04/2015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BFBDA-8F74-4C0F-8A7B-2948C73DCC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1841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191C2-8376-4CDB-B742-3054D0DF3D11}" type="datetimeFigureOut">
              <a:rPr lang="fr-FR" smtClean="0"/>
              <a:t>22/04/2015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BFBDA-8F74-4C0F-8A7B-2948C73DCC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7439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191C2-8376-4CDB-B742-3054D0DF3D11}" type="datetimeFigureOut">
              <a:rPr lang="fr-FR" smtClean="0"/>
              <a:t>22/04/2015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2BFBDA-8F74-4C0F-8A7B-2948C73DCC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9887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sz="5300" b="1" dirty="0" smtClean="0">
                <a:solidFill>
                  <a:srgbClr val="FF0000"/>
                </a:solidFill>
              </a:rPr>
              <a:t>LES MASSACRES DE BENI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i="1" dirty="0" smtClean="0"/>
              <a:t>Diapo </a:t>
            </a:r>
            <a:r>
              <a:rPr lang="fr-FR" i="1" dirty="0" smtClean="0"/>
              <a:t>réalisée </a:t>
            </a:r>
            <a:endParaRPr lang="fr-FR" i="1" dirty="0" smtClean="0"/>
          </a:p>
          <a:p>
            <a:r>
              <a:rPr lang="fr-FR" i="1" dirty="0"/>
              <a:t>p</a:t>
            </a:r>
            <a:r>
              <a:rPr lang="fr-FR" i="1" dirty="0" smtClean="0"/>
              <a:t>ar Boniface MUSAVULI</a:t>
            </a:r>
          </a:p>
          <a:p>
            <a:r>
              <a:rPr lang="fr-FR" i="1" dirty="0" smtClean="0"/>
              <a:t>Avril 2015</a:t>
            </a:r>
            <a:endParaRPr lang="fr-FR" i="1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91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1500">
        <p:randomBar dir="vert"/>
      </p:transition>
    </mc:Choice>
    <mc:Fallback xmlns="">
      <p:transition advTm="1150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Massacres Beni-Eringeti 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50" y="0"/>
            <a:ext cx="76311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4769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Massacres Beni-Mayi Moya - 1-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" y="0"/>
            <a:ext cx="91344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93510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Massacres Beni-Mayi Moya - 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550" y="0"/>
            <a:ext cx="84709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3883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Massacres Beni-Ngadi - enterrement-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138" y="0"/>
            <a:ext cx="643413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8968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Massacres Beni-Ngadi - enterrement-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9563"/>
            <a:ext cx="9144000" cy="62372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3827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Massacres Beni-Ngadi-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550"/>
            <a:ext cx="9144000" cy="56753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4387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Massacres Beni-Ngadi-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388" y="0"/>
            <a:ext cx="802322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0786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Massacres Beni-Ngadi-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663" y="0"/>
            <a:ext cx="71786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9193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Massacres Beni-Oicha-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88" y="0"/>
            <a:ext cx="830262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1236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Massacres Beni-Photo-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025" y="0"/>
            <a:ext cx="442595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8935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3672407"/>
          </a:xfrm>
        </p:spPr>
        <p:txBody>
          <a:bodyPr>
            <a:normAutofit/>
          </a:bodyPr>
          <a:lstStyle/>
          <a:p>
            <a:r>
              <a:rPr lang="fr-FR" sz="4000" b="1" i="1" dirty="0" smtClean="0">
                <a:solidFill>
                  <a:schemeClr val="accent2"/>
                </a:solidFill>
              </a:rPr>
              <a:t>« Le monde est dangereux à vivre, non pas tant à cause de ceux qui font le mal, mais à cause de ceux qui regardent et laissent faire »</a:t>
            </a:r>
            <a:endParaRPr lang="fr-FR" sz="4000" i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4149080"/>
            <a:ext cx="6728792" cy="1489720"/>
          </a:xfrm>
        </p:spPr>
        <p:txBody>
          <a:bodyPr>
            <a:normAutofit fontScale="92500" lnSpcReduction="10000"/>
          </a:bodyPr>
          <a:lstStyle/>
          <a:p>
            <a:pPr algn="r"/>
            <a:endParaRPr lang="fr-FR" sz="4800" i="1" dirty="0" smtClean="0">
              <a:solidFill>
                <a:srgbClr val="002060"/>
              </a:solidFill>
            </a:endParaRPr>
          </a:p>
          <a:p>
            <a:pPr algn="r"/>
            <a:r>
              <a:rPr lang="fr-FR" sz="4800" b="1" i="1" dirty="0" smtClean="0">
                <a:solidFill>
                  <a:srgbClr val="002060"/>
                </a:solidFill>
              </a:rPr>
              <a:t>Albert Einstein</a:t>
            </a:r>
            <a:endParaRPr lang="fr-FR" sz="48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96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"/>
    </mc:Choice>
    <mc:Fallback xmlns="">
      <p:transition spd="slow" advTm="700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Massacres Beni-Photo-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63" y="0"/>
            <a:ext cx="89566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7526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Massacres Beni-Photo-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5" y="0"/>
            <a:ext cx="851535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6372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Massacres Beni-Photo-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38" y="0"/>
            <a:ext cx="854392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7763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Massacres Beni-Photo-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8938"/>
            <a:ext cx="9144000" cy="60785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3368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Massacres Beni-Photo-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25" y="0"/>
            <a:ext cx="818515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665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Massacres Beni-Photo-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950"/>
            <a:ext cx="9144000" cy="6642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2807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Massacres Beni-Photo-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13" y="0"/>
            <a:ext cx="820578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90426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Massacres Beni-Photo-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263" y="0"/>
            <a:ext cx="87534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1247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Massacres Beni-Photo-1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4100"/>
            <a:ext cx="9144000" cy="47482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90426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Massacres de Beni - Caritas 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88"/>
            <a:ext cx="9144000" cy="68294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93841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5400" b="1" dirty="0" smtClean="0"/>
              <a:t>Avertissement</a:t>
            </a:r>
            <a:endParaRPr lang="fr-FR" sz="5400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b="1" dirty="0" smtClean="0">
                <a:solidFill>
                  <a:schemeClr val="accent2"/>
                </a:solidFill>
              </a:rPr>
              <a:t>Certaines images peuvent heurter votre sensibilité</a:t>
            </a:r>
            <a:endParaRPr lang="fr-FR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027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Massacres de Beni - Caritas 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0"/>
            <a:ext cx="88884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8491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Massacres de Beni - Caritas 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5" y="0"/>
            <a:ext cx="909796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12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Massacres de Beni - Caritas 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3050"/>
            <a:ext cx="9144000" cy="63119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1064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Massacres de Beni - Caritas 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5" y="0"/>
            <a:ext cx="911225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1432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Massacres de Beni - Caritas 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" y="0"/>
            <a:ext cx="904875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6948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Massacres de Beni - Caritas 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0"/>
            <a:ext cx="88646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6705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Massacres de Beni - Caritas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57325"/>
            <a:ext cx="9144000" cy="39433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403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Victime massacres de Beni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913" y="0"/>
            <a:ext cx="59721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82054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3672407"/>
          </a:xfrm>
        </p:spPr>
        <p:txBody>
          <a:bodyPr>
            <a:normAutofit/>
          </a:bodyPr>
          <a:lstStyle/>
          <a:p>
            <a:r>
              <a:rPr lang="fr-FR" sz="4000" b="1" i="1" dirty="0" smtClean="0">
                <a:solidFill>
                  <a:schemeClr val="accent2"/>
                </a:solidFill>
              </a:rPr>
              <a:t>« Le monde est dangereux à vivre, non pas tant à cause de ceux qui font le mal, mais à cause de ceux qui regardent et laissent faire »</a:t>
            </a:r>
            <a:endParaRPr lang="fr-FR" sz="4000" i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4149080"/>
            <a:ext cx="6728792" cy="1489720"/>
          </a:xfrm>
        </p:spPr>
        <p:txBody>
          <a:bodyPr>
            <a:normAutofit fontScale="92500" lnSpcReduction="10000"/>
          </a:bodyPr>
          <a:lstStyle/>
          <a:p>
            <a:pPr algn="r"/>
            <a:endParaRPr lang="fr-FR" sz="4800" i="1" dirty="0" smtClean="0">
              <a:solidFill>
                <a:srgbClr val="002060"/>
              </a:solidFill>
            </a:endParaRPr>
          </a:p>
          <a:p>
            <a:pPr algn="r"/>
            <a:r>
              <a:rPr lang="fr-FR" sz="4800" b="1" i="1" dirty="0" smtClean="0">
                <a:solidFill>
                  <a:srgbClr val="002060"/>
                </a:solidFill>
              </a:rPr>
              <a:t>Albert Einstein</a:t>
            </a:r>
            <a:endParaRPr lang="fr-FR" sz="48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552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"/>
    </mc:Choice>
    <mc:Fallback xmlns="">
      <p:transition spd="slow" advTm="7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Massacre-Beni-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1025"/>
            <a:ext cx="9144000" cy="56959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1514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Massacre-Beni-Oicha - 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0"/>
            <a:ext cx="805815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623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Massacre-Beni-Oicha - 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0"/>
            <a:ext cx="80772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1217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Massacres Beni-Eringeti 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00" y="0"/>
            <a:ext cx="76454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7294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Massacres Beni-Eringeti 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5" y="0"/>
            <a:ext cx="786606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7461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Massacres Beni-Eringeti 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113" y="0"/>
            <a:ext cx="75977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7667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84</Words>
  <Application>Microsoft Office PowerPoint</Application>
  <PresentationFormat>Affichage à l'écran (4:3)</PresentationFormat>
  <Paragraphs>12</Paragraphs>
  <Slides>38</Slides>
  <Notes>0</Notes>
  <HiddenSlides>0</HiddenSlides>
  <MMClips>1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38</vt:i4>
      </vt:variant>
    </vt:vector>
  </HeadingPairs>
  <TitlesOfParts>
    <vt:vector size="39" baseType="lpstr">
      <vt:lpstr>Thème Office</vt:lpstr>
      <vt:lpstr>LES MASSACRES DE BENI </vt:lpstr>
      <vt:lpstr>« Le monde est dangereux à vivre, non pas tant à cause de ceux qui font le mal, mais à cause de ceux qui regardent et laissent faire »</vt:lpstr>
      <vt:lpstr>Avertissement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« Le monde est dangereux à vivre, non pas tant à cause de ceux qui font le mal, mais à cause de ceux qui regardent et laissent faire »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MASSACRES DE BENI </dc:title>
  <dc:creator>MUSAVULI</dc:creator>
  <cp:lastModifiedBy>MUSAVULI</cp:lastModifiedBy>
  <cp:revision>8</cp:revision>
  <dcterms:created xsi:type="dcterms:W3CDTF">2015-04-22T11:03:47Z</dcterms:created>
  <dcterms:modified xsi:type="dcterms:W3CDTF">2015-04-22T12:46:59Z</dcterms:modified>
</cp:coreProperties>
</file>